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19404013" cy="4813300"/>
  <p:notesSz cx="6858000" cy="9144000"/>
  <p:embeddedFontLst>
    <p:embeddedFont>
      <p:font typeface="Montserrat Light" panose="00000400000000000000" pitchFamily="2" charset="0"/>
      <p:regular r:id="rId13"/>
      <p:bold r:id="rId14"/>
      <p:italic r:id="rId15"/>
      <p:boldItalic r:id="rId16"/>
    </p:embeddedFont>
    <p:embeddedFont>
      <p:font typeface="Montserrat SemiBold" panose="00000700000000000000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16" userDrawn="1">
          <p15:clr>
            <a:srgbClr val="747775"/>
          </p15:clr>
        </p15:guide>
        <p15:guide id="2" pos="6112" userDrawn="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iJOuuH5YX3ozIrHpYQ5TPktJOS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6"/>
    <p:restoredTop sz="94656"/>
  </p:normalViewPr>
  <p:slideViewPr>
    <p:cSldViewPr snapToGrid="0">
      <p:cViewPr>
        <p:scale>
          <a:sx n="50" d="100"/>
          <a:sy n="50" d="100"/>
        </p:scale>
        <p:origin x="196" y="796"/>
      </p:cViewPr>
      <p:guideLst>
        <p:guide orient="horz" pos="1516"/>
        <p:guide pos="61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474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D29534DC-AF5E-537B-D5FB-52BA3C9A7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8D21B88E-30AF-69B3-6544-426DA34331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3438D001-BF58-FAC5-070E-900C6C3D3F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400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DD770A41-CCC5-53D6-94D2-310F9A625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0F6A4520-9384-A307-2830-3DC884614B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D7DD15A4-7569-06F2-6DB8-BFF90C2D15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5563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7C707CE0-7753-2AC3-B96E-296E6AD52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EE3AA167-4AE1-E55B-ADD9-C599F06FC0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2ABDDEA4-27F0-E0E0-C54F-D7C88AE025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4608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6707E2EE-F17D-A521-9E66-CFE371B8F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FB9DC36E-E810-0DA7-8514-45FDCC40A6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374D36AF-ED4C-5C1E-E18A-2605DE8F56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7164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ED29C6-C3DD-A892-EC61-CBB195A8C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5D5175F9-A0D0-EA43-DAA8-5447591D63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22C283AB-1BD2-6154-8426-253DDDD7DE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8946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2888FEF6-1EA4-6673-B782-93F49536F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685EF90B-6A06-6753-1162-89599B8906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98F53AB4-C48F-B19C-4DD0-41ABF77E68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2714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9E817360-4147-DB2F-8D68-FAAF39B26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E7159437-C853-CDF5-5798-3FBCC13203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EB45FE06-89B9-FF55-E1AE-6E67281D05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7542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AA0D67B4-0D90-C437-DD17-337202D9E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ACDBA4D6-B13A-5D43-F685-99C05DD62E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3481388" y="685800"/>
            <a:ext cx="138207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F64024B4-8501-60B1-C9DC-1B13EF3F9F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76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ctrTitle"/>
          </p:nvPr>
        </p:nvSpPr>
        <p:spPr>
          <a:xfrm>
            <a:off x="661461" y="696774"/>
            <a:ext cx="18080873" cy="1921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8"/>
              <a:buNone/>
              <a:defRPr sz="892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8"/>
              <a:buNone/>
              <a:defRPr sz="892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8"/>
              <a:buNone/>
              <a:defRPr sz="892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8"/>
              <a:buNone/>
              <a:defRPr sz="892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8"/>
              <a:buNone/>
              <a:defRPr sz="892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8"/>
              <a:buNone/>
              <a:defRPr sz="892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8"/>
              <a:buNone/>
              <a:defRPr sz="892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8"/>
              <a:buNone/>
              <a:defRPr sz="892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48"/>
              <a:buNone/>
              <a:defRPr sz="8921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subTitle" idx="1"/>
          </p:nvPr>
        </p:nvSpPr>
        <p:spPr>
          <a:xfrm>
            <a:off x="661444" y="2652182"/>
            <a:ext cx="18080873" cy="74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661444" y="1035115"/>
            <a:ext cx="18080873" cy="1837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11"/>
              <a:buNone/>
              <a:defRPr sz="2058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11"/>
              <a:buNone/>
              <a:defRPr sz="2058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11"/>
              <a:buNone/>
              <a:defRPr sz="2058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11"/>
              <a:buNone/>
              <a:defRPr sz="2058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11"/>
              <a:buNone/>
              <a:defRPr sz="2058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11"/>
              <a:buNone/>
              <a:defRPr sz="2058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11"/>
              <a:buNone/>
              <a:defRPr sz="2058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11"/>
              <a:buNone/>
              <a:defRPr sz="2058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11"/>
              <a:buNone/>
              <a:defRPr sz="20587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61444" y="2949860"/>
            <a:ext cx="18080873" cy="1216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marL="1540261" lvl="0" indent="-96629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17"/>
              <a:buChar char="●"/>
              <a:defRPr sz="3086"/>
            </a:lvl1pPr>
            <a:lvl2pPr marL="3080522" lvl="1" indent="-92265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○"/>
              <a:defRPr sz="2399"/>
            </a:lvl2pPr>
            <a:lvl3pPr marL="4620783" lvl="2" indent="-92265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■"/>
              <a:defRPr sz="2399"/>
            </a:lvl3pPr>
            <a:lvl4pPr marL="6161044" lvl="3" indent="-92265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●"/>
              <a:defRPr sz="2399"/>
            </a:lvl4pPr>
            <a:lvl5pPr marL="7701305" lvl="4" indent="-92265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○"/>
              <a:defRPr sz="2399"/>
            </a:lvl5pPr>
            <a:lvl6pPr marL="9241566" lvl="5" indent="-92265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■"/>
              <a:defRPr sz="2399"/>
            </a:lvl6pPr>
            <a:lvl7pPr marL="10781828" lvl="6" indent="-92265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●"/>
              <a:defRPr sz="2399"/>
            </a:lvl7pPr>
            <a:lvl8pPr marL="12322089" lvl="7" indent="-92265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○"/>
              <a:defRPr sz="2399"/>
            </a:lvl8pPr>
            <a:lvl9pPr marL="13862350" lvl="8" indent="-92265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■"/>
              <a:defRPr sz="2399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661444" y="2012770"/>
            <a:ext cx="18080873" cy="78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61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61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61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61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61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61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61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61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33"/>
              <a:buNone/>
              <a:defRPr sz="6175"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>
            <a:spLocks noGrp="1"/>
          </p:cNvSpPr>
          <p:nvPr>
            <p:ph type="title"/>
          </p:nvPr>
        </p:nvSpPr>
        <p:spPr>
          <a:xfrm>
            <a:off x="661444" y="416455"/>
            <a:ext cx="18080873" cy="535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body" idx="1"/>
          </p:nvPr>
        </p:nvSpPr>
        <p:spPr>
          <a:xfrm>
            <a:off x="661444" y="1078489"/>
            <a:ext cx="18080873" cy="319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marL="1540261" lvl="0" indent="-96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17"/>
              <a:buChar char="●"/>
              <a:defRPr sz="3086"/>
            </a:lvl1pPr>
            <a:lvl2pPr marL="3080522" lvl="1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○"/>
              <a:defRPr sz="2399"/>
            </a:lvl2pPr>
            <a:lvl3pPr marL="4620783" lvl="2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■"/>
              <a:defRPr sz="2399"/>
            </a:lvl3pPr>
            <a:lvl4pPr marL="6161044" lvl="3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●"/>
              <a:defRPr sz="2399"/>
            </a:lvl4pPr>
            <a:lvl5pPr marL="7701305" lvl="4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○"/>
              <a:defRPr sz="2399"/>
            </a:lvl5pPr>
            <a:lvl6pPr marL="9241566" lvl="5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■"/>
              <a:defRPr sz="2399"/>
            </a:lvl6pPr>
            <a:lvl7pPr marL="10781828" lvl="6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●"/>
              <a:defRPr sz="2399"/>
            </a:lvl7pPr>
            <a:lvl8pPr marL="12322089" lvl="7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○"/>
              <a:defRPr sz="2399"/>
            </a:lvl8pPr>
            <a:lvl9pPr marL="13862350" lvl="8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■"/>
              <a:defRPr sz="2399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661444" y="416455"/>
            <a:ext cx="18080873" cy="535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661444" y="1078489"/>
            <a:ext cx="8487855" cy="319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marL="1540261" lvl="0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●"/>
              <a:defRPr sz="2399"/>
            </a:lvl1pPr>
            <a:lvl2pPr marL="3080522" lvl="1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○"/>
              <a:defRPr sz="2058"/>
            </a:lvl2pPr>
            <a:lvl3pPr marL="4620783" lvl="2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■"/>
              <a:defRPr sz="2058"/>
            </a:lvl3pPr>
            <a:lvl4pPr marL="6161044" lvl="3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●"/>
              <a:defRPr sz="2058"/>
            </a:lvl4pPr>
            <a:lvl5pPr marL="7701305" lvl="4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○"/>
              <a:defRPr sz="2058"/>
            </a:lvl5pPr>
            <a:lvl6pPr marL="9241566" lvl="5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■"/>
              <a:defRPr sz="2058"/>
            </a:lvl6pPr>
            <a:lvl7pPr marL="10781828" lvl="6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●"/>
              <a:defRPr sz="2058"/>
            </a:lvl7pPr>
            <a:lvl8pPr marL="12322089" lvl="7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○"/>
              <a:defRPr sz="2058"/>
            </a:lvl8pPr>
            <a:lvl9pPr marL="13862350" lvl="8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■"/>
              <a:defRPr sz="2058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10254588" y="1078489"/>
            <a:ext cx="8487855" cy="319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marL="1540261" lvl="0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●"/>
              <a:defRPr sz="2399"/>
            </a:lvl1pPr>
            <a:lvl2pPr marL="3080522" lvl="1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○"/>
              <a:defRPr sz="2058"/>
            </a:lvl2pPr>
            <a:lvl3pPr marL="4620783" lvl="2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■"/>
              <a:defRPr sz="2058"/>
            </a:lvl3pPr>
            <a:lvl4pPr marL="6161044" lvl="3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●"/>
              <a:defRPr sz="2058"/>
            </a:lvl4pPr>
            <a:lvl5pPr marL="7701305" lvl="4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○"/>
              <a:defRPr sz="2058"/>
            </a:lvl5pPr>
            <a:lvl6pPr marL="9241566" lvl="5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■"/>
              <a:defRPr sz="2058"/>
            </a:lvl6pPr>
            <a:lvl7pPr marL="10781828" lvl="6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●"/>
              <a:defRPr sz="2058"/>
            </a:lvl7pPr>
            <a:lvl8pPr marL="12322089" lvl="7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○"/>
              <a:defRPr sz="2058"/>
            </a:lvl8pPr>
            <a:lvl9pPr marL="13862350" lvl="8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■"/>
              <a:defRPr sz="2058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661444" y="416455"/>
            <a:ext cx="18080873" cy="535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26"/>
              <a:buNone/>
              <a:defRPr sz="4801"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61444" y="519931"/>
            <a:ext cx="5958713" cy="707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22"/>
              <a:buNone/>
              <a:defRPr sz="411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22"/>
              <a:buNone/>
              <a:defRPr sz="411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22"/>
              <a:buNone/>
              <a:defRPr sz="411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22"/>
              <a:buNone/>
              <a:defRPr sz="411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22"/>
              <a:buNone/>
              <a:defRPr sz="411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22"/>
              <a:buNone/>
              <a:defRPr sz="411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22"/>
              <a:buNone/>
              <a:defRPr sz="411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22"/>
              <a:buNone/>
              <a:defRPr sz="411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22"/>
              <a:buNone/>
              <a:defRPr sz="4117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61444" y="1300391"/>
            <a:ext cx="5958713" cy="297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marL="1540261" lvl="0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●"/>
              <a:defRPr sz="2058"/>
            </a:lvl1pPr>
            <a:lvl2pPr marL="3080522" lvl="1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○"/>
              <a:defRPr sz="2058"/>
            </a:lvl2pPr>
            <a:lvl3pPr marL="4620783" lvl="2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■"/>
              <a:defRPr sz="2058"/>
            </a:lvl3pPr>
            <a:lvl4pPr marL="6161044" lvl="3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●"/>
              <a:defRPr sz="2058"/>
            </a:lvl4pPr>
            <a:lvl5pPr marL="7701305" lvl="4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○"/>
              <a:defRPr sz="2058"/>
            </a:lvl5pPr>
            <a:lvl6pPr marL="9241566" lvl="5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■"/>
              <a:defRPr sz="2058"/>
            </a:lvl6pPr>
            <a:lvl7pPr marL="10781828" lvl="6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●"/>
              <a:defRPr sz="2058"/>
            </a:lvl7pPr>
            <a:lvl8pPr marL="12322089" lvl="7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○"/>
              <a:defRPr sz="2058"/>
            </a:lvl8pPr>
            <a:lvl9pPr marL="13862350" lvl="8" indent="-90083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11"/>
              <a:buChar char="■"/>
              <a:defRPr sz="2058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1040333" y="421253"/>
            <a:ext cx="13512527" cy="382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823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8234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823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823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823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823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823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823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44"/>
              <a:buNone/>
              <a:defRPr sz="8234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9702006" y="-118"/>
            <a:ext cx="9702007" cy="481279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56822" tIns="156822" rIns="156822" bIns="156822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471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563406" y="1154010"/>
            <a:ext cx="8583602" cy="1387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720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720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720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720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720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720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720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720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7203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563406" y="2623125"/>
            <a:ext cx="8583602" cy="11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9"/>
              <a:buNone/>
              <a:defRPr sz="360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9"/>
              <a:buNone/>
              <a:defRPr sz="360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9"/>
              <a:buNone/>
              <a:defRPr sz="360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9"/>
              <a:buNone/>
              <a:defRPr sz="360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9"/>
              <a:buNone/>
              <a:defRPr sz="360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9"/>
              <a:buNone/>
              <a:defRPr sz="360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9"/>
              <a:buNone/>
              <a:defRPr sz="360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9"/>
              <a:buNone/>
              <a:defRPr sz="360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69"/>
              <a:buNone/>
              <a:defRPr sz="360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10481861" y="677591"/>
            <a:ext cx="8142555" cy="3457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1540261" lvl="0" indent="-96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17"/>
              <a:buChar char="●"/>
              <a:defRPr sz="3086"/>
            </a:lvl1pPr>
            <a:lvl2pPr marL="3080522" lvl="1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○"/>
              <a:defRPr sz="2399"/>
            </a:lvl2pPr>
            <a:lvl3pPr marL="4620783" lvl="2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■"/>
              <a:defRPr sz="2399"/>
            </a:lvl3pPr>
            <a:lvl4pPr marL="6161044" lvl="3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●"/>
              <a:defRPr sz="2399"/>
            </a:lvl4pPr>
            <a:lvl5pPr marL="7701305" lvl="4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○"/>
              <a:defRPr sz="2399"/>
            </a:lvl5pPr>
            <a:lvl6pPr marL="9241566" lvl="5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■"/>
              <a:defRPr sz="2399"/>
            </a:lvl6pPr>
            <a:lvl7pPr marL="10781828" lvl="6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●"/>
              <a:defRPr sz="2399"/>
            </a:lvl7pPr>
            <a:lvl8pPr marL="12322089" lvl="7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○"/>
              <a:defRPr sz="2399"/>
            </a:lvl8pPr>
            <a:lvl9pPr marL="13862350" lvl="8" indent="-9226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13"/>
              <a:buChar char="■"/>
              <a:defRPr sz="2399"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661444" y="3958984"/>
            <a:ext cx="12730255" cy="565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1540261" lvl="0" indent="-77013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7"/>
              <a:buNone/>
              <a:defRPr sz="3086"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661444" y="416455"/>
            <a:ext cx="18080873" cy="535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6"/>
              <a:buFont typeface="Arial"/>
              <a:buNone/>
              <a:defRPr sz="14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6"/>
              <a:buFont typeface="Arial"/>
              <a:buNone/>
              <a:defRPr sz="14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6"/>
              <a:buFont typeface="Arial"/>
              <a:buNone/>
              <a:defRPr sz="14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6"/>
              <a:buFont typeface="Arial"/>
              <a:buNone/>
              <a:defRPr sz="14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6"/>
              <a:buFont typeface="Arial"/>
              <a:buNone/>
              <a:defRPr sz="14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6"/>
              <a:buFont typeface="Arial"/>
              <a:buNone/>
              <a:defRPr sz="14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6"/>
              <a:buFont typeface="Arial"/>
              <a:buNone/>
              <a:defRPr sz="14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6"/>
              <a:buFont typeface="Arial"/>
              <a:buNone/>
              <a:defRPr sz="14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6"/>
              <a:buFont typeface="Arial"/>
              <a:buNone/>
              <a:defRPr sz="14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661444" y="1078489"/>
            <a:ext cx="18080873" cy="319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t" anchorCtr="0">
            <a:normAutofit/>
          </a:bodyPr>
          <a:lstStyle>
            <a:lvl1pPr marL="457200" marR="0" lvl="0" indent="-28682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17"/>
              <a:buFont typeface="Arial"/>
              <a:buChar char="●"/>
              <a:defRPr sz="9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73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13"/>
              <a:buFont typeface="Arial"/>
              <a:buChar char="○"/>
              <a:defRPr sz="7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73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13"/>
              <a:buFont typeface="Arial"/>
              <a:buChar char="■"/>
              <a:defRPr sz="7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73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13"/>
              <a:buFont typeface="Arial"/>
              <a:buChar char="●"/>
              <a:defRPr sz="7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3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13"/>
              <a:buFont typeface="Arial"/>
              <a:buChar char="○"/>
              <a:defRPr sz="7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3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13"/>
              <a:buFont typeface="Arial"/>
              <a:buChar char="■"/>
              <a:defRPr sz="7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3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13"/>
              <a:buFont typeface="Arial"/>
              <a:buChar char="●"/>
              <a:defRPr sz="7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3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13"/>
              <a:buFont typeface="Arial"/>
              <a:buChar char="○"/>
              <a:defRPr sz="7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3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13"/>
              <a:buFont typeface="Arial"/>
              <a:buChar char="■"/>
              <a:defRPr sz="7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17978967" y="4363850"/>
            <a:ext cx="1164241" cy="36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550" tIns="46550" rIns="46550" bIns="4655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9"/>
              <a:buFont typeface="Arial"/>
              <a:buNone/>
              <a:defRPr sz="171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71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-1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 txBox="1"/>
          <p:nvPr/>
        </p:nvSpPr>
        <p:spPr>
          <a:xfrm>
            <a:off x="589161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it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xxxxxx</a:t>
            </a:r>
            <a:endParaRPr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611228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it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/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-18851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 txBox="1"/>
          <p:nvPr/>
        </p:nvSpPr>
        <p:spPr>
          <a:xfrm>
            <a:off x="7658606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it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xxxxxxxxxx</a:t>
            </a:r>
            <a:endParaRPr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3" name="Google Shape;63;p2"/>
          <p:cNvSpPr txBox="1"/>
          <p:nvPr/>
        </p:nvSpPr>
        <p:spPr>
          <a:xfrm>
            <a:off x="7680673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lang="en-US"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0BC692FF-12CA-71B0-887D-DF1482EED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>
            <a:extLst>
              <a:ext uri="{FF2B5EF4-FFF2-40B4-BE49-F238E27FC236}">
                <a16:creationId xmlns:a16="http://schemas.microsoft.com/office/drawing/2014/main" id="{43D3BDBE-4BB8-D11A-AC38-0045FE1207F2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63BC0029-3A6B-3770-2612-F062280E62E3}"/>
              </a:ext>
            </a:extLst>
          </p:cNvPr>
          <p:cNvSpPr txBox="1"/>
          <p:nvPr/>
        </p:nvSpPr>
        <p:spPr>
          <a:xfrm>
            <a:off x="589161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en-US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</a:t>
            </a:r>
            <a:r>
              <a:rPr lang="en-US" sz="4433" dirty="0" err="1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xxxxxx</a:t>
            </a:r>
            <a:endParaRPr lang="en-US"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99DF93A8-F54B-AF17-D60C-C57C0DE48E61}"/>
              </a:ext>
            </a:extLst>
          </p:cNvPr>
          <p:cNvSpPr txBox="1"/>
          <p:nvPr/>
        </p:nvSpPr>
        <p:spPr>
          <a:xfrm>
            <a:off x="611228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lang="en-US"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84411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CC7B3D-F0AD-5E30-DF28-B5A86E963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>
            <a:extLst>
              <a:ext uri="{FF2B5EF4-FFF2-40B4-BE49-F238E27FC236}">
                <a16:creationId xmlns:a16="http://schemas.microsoft.com/office/drawing/2014/main" id="{B69D7F37-66A3-596A-32E2-A2F6BA409D4B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7C0E2C65-10F0-11EF-A71A-7E5215F00049}"/>
              </a:ext>
            </a:extLst>
          </p:cNvPr>
          <p:cNvSpPr txBox="1"/>
          <p:nvPr/>
        </p:nvSpPr>
        <p:spPr>
          <a:xfrm>
            <a:off x="589161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en-US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</a:t>
            </a:r>
            <a:r>
              <a:rPr lang="en-US" sz="4433" dirty="0" err="1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xxxxxx</a:t>
            </a:r>
            <a:endParaRPr lang="en-US"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3E6C8D27-708B-FEE8-C81B-A485218E8DEE}"/>
              </a:ext>
            </a:extLst>
          </p:cNvPr>
          <p:cNvSpPr txBox="1"/>
          <p:nvPr/>
        </p:nvSpPr>
        <p:spPr>
          <a:xfrm>
            <a:off x="611228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lang="en-US"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7747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3481F5BB-6C40-F438-0A20-B099B08EC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>
            <a:extLst>
              <a:ext uri="{FF2B5EF4-FFF2-40B4-BE49-F238E27FC236}">
                <a16:creationId xmlns:a16="http://schemas.microsoft.com/office/drawing/2014/main" id="{295BEE8C-A71C-0790-4E0E-8B16EE63775E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2B172542-00A8-5A9C-3001-DA652BBB105D}"/>
              </a:ext>
            </a:extLst>
          </p:cNvPr>
          <p:cNvSpPr txBox="1"/>
          <p:nvPr/>
        </p:nvSpPr>
        <p:spPr>
          <a:xfrm>
            <a:off x="589161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en-US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</a:t>
            </a:r>
            <a:r>
              <a:rPr lang="en-US" sz="4433" dirty="0" err="1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xxxxxx</a:t>
            </a:r>
            <a:endParaRPr lang="en-US"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87DA4114-4811-E469-519D-011805E22941}"/>
              </a:ext>
            </a:extLst>
          </p:cNvPr>
          <p:cNvSpPr txBox="1"/>
          <p:nvPr/>
        </p:nvSpPr>
        <p:spPr>
          <a:xfrm>
            <a:off x="611228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lang="en-US"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1585970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92E78211-C5A9-397A-DF40-C2A00F15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>
            <a:extLst>
              <a:ext uri="{FF2B5EF4-FFF2-40B4-BE49-F238E27FC236}">
                <a16:creationId xmlns:a16="http://schemas.microsoft.com/office/drawing/2014/main" id="{87C74230-D5BD-17E1-8BAA-67AE3687348E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97FE54CE-785C-594A-8F06-2910D4F6CF93}"/>
              </a:ext>
            </a:extLst>
          </p:cNvPr>
          <p:cNvSpPr txBox="1"/>
          <p:nvPr/>
        </p:nvSpPr>
        <p:spPr>
          <a:xfrm>
            <a:off x="589161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en-US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</a:t>
            </a:r>
            <a:r>
              <a:rPr lang="en-US" sz="4433" dirty="0" err="1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xxxxxx</a:t>
            </a:r>
            <a:endParaRPr lang="en-US"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E4709C3A-C327-ADA9-CC4F-48D8BBE335D6}"/>
              </a:ext>
            </a:extLst>
          </p:cNvPr>
          <p:cNvSpPr txBox="1"/>
          <p:nvPr/>
        </p:nvSpPr>
        <p:spPr>
          <a:xfrm>
            <a:off x="611228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lang="en-US"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2723370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78C0C70E-920F-8795-47E6-17F32DFAA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>
            <a:extLst>
              <a:ext uri="{FF2B5EF4-FFF2-40B4-BE49-F238E27FC236}">
                <a16:creationId xmlns:a16="http://schemas.microsoft.com/office/drawing/2014/main" id="{DFDC3F76-091D-2B06-06F9-66E6AADC0E68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B4AC96C5-BFA4-6C9B-571F-080E21912049}"/>
              </a:ext>
            </a:extLst>
          </p:cNvPr>
          <p:cNvSpPr txBox="1"/>
          <p:nvPr/>
        </p:nvSpPr>
        <p:spPr>
          <a:xfrm>
            <a:off x="589161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en-US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</a:t>
            </a:r>
            <a:r>
              <a:rPr lang="en-US" sz="4433" dirty="0" err="1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xxxxxx</a:t>
            </a:r>
            <a:endParaRPr lang="en-US"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EE121636-95F1-3EF8-082E-E850E7701C12}"/>
              </a:ext>
            </a:extLst>
          </p:cNvPr>
          <p:cNvSpPr txBox="1"/>
          <p:nvPr/>
        </p:nvSpPr>
        <p:spPr>
          <a:xfrm>
            <a:off x="611228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lang="en-US"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815841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024D0F6F-EE69-652D-C2C4-24C752AF0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>
            <a:extLst>
              <a:ext uri="{FF2B5EF4-FFF2-40B4-BE49-F238E27FC236}">
                <a16:creationId xmlns:a16="http://schemas.microsoft.com/office/drawing/2014/main" id="{2D368A4F-10C4-3AEB-CF86-B66FA77D3F77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7A086B3D-FF42-58D9-E382-99649BF6B6DB}"/>
              </a:ext>
            </a:extLst>
          </p:cNvPr>
          <p:cNvSpPr txBox="1"/>
          <p:nvPr/>
        </p:nvSpPr>
        <p:spPr>
          <a:xfrm>
            <a:off x="589161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en-US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</a:t>
            </a:r>
            <a:r>
              <a:rPr lang="en-US" sz="4433" dirty="0" err="1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xxxxxx</a:t>
            </a:r>
            <a:endParaRPr lang="en-US"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392025A1-3A4D-20D5-CDA5-7965ED25F863}"/>
              </a:ext>
            </a:extLst>
          </p:cNvPr>
          <p:cNvSpPr txBox="1"/>
          <p:nvPr/>
        </p:nvSpPr>
        <p:spPr>
          <a:xfrm>
            <a:off x="611228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lang="en-US"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654067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981D69D6-22F7-41CE-8CA2-94C7002CA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>
            <a:extLst>
              <a:ext uri="{FF2B5EF4-FFF2-40B4-BE49-F238E27FC236}">
                <a16:creationId xmlns:a16="http://schemas.microsoft.com/office/drawing/2014/main" id="{57B805D9-6D49-9B57-CAED-C35E39F19BED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46CCF564-B1DA-075D-4963-00D340A90E84}"/>
              </a:ext>
            </a:extLst>
          </p:cNvPr>
          <p:cNvSpPr txBox="1"/>
          <p:nvPr/>
        </p:nvSpPr>
        <p:spPr>
          <a:xfrm>
            <a:off x="589161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en-US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</a:t>
            </a:r>
            <a:r>
              <a:rPr lang="en-US" sz="4433" dirty="0" err="1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xxxxxx</a:t>
            </a:r>
            <a:endParaRPr lang="en-US"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20DD5E5F-2478-E20C-577C-BE30E6609885}"/>
              </a:ext>
            </a:extLst>
          </p:cNvPr>
          <p:cNvSpPr txBox="1"/>
          <p:nvPr/>
        </p:nvSpPr>
        <p:spPr>
          <a:xfrm>
            <a:off x="611228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lang="en-US"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2344815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65020856-D1E9-6F84-3D0D-71BC8346B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>
            <a:extLst>
              <a:ext uri="{FF2B5EF4-FFF2-40B4-BE49-F238E27FC236}">
                <a16:creationId xmlns:a16="http://schemas.microsoft.com/office/drawing/2014/main" id="{246AB66C-F6C6-3F58-057A-7873CD196B77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1" y="0"/>
            <a:ext cx="19404012" cy="4851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0663C724-C263-A7A8-81BE-A9239D672436}"/>
              </a:ext>
            </a:extLst>
          </p:cNvPr>
          <p:cNvSpPr txBox="1"/>
          <p:nvPr/>
        </p:nvSpPr>
        <p:spPr>
          <a:xfrm>
            <a:off x="589161" y="820537"/>
            <a:ext cx="6119587" cy="96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buSzPts val="1316"/>
            </a:pPr>
            <a:r>
              <a:rPr lang="en-US" sz="4433" dirty="0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Name </a:t>
            </a:r>
            <a:r>
              <a:rPr lang="en-US" sz="4433" dirty="0" err="1">
                <a:solidFill>
                  <a:srgbClr val="49134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xxxxxx</a:t>
            </a:r>
            <a:endParaRPr lang="en-US" sz="4433" dirty="0">
              <a:solidFill>
                <a:srgbClr val="49134C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B07EF0E9-B1A0-D7E6-63FB-817256C18BB5}"/>
              </a:ext>
            </a:extLst>
          </p:cNvPr>
          <p:cNvSpPr txBox="1"/>
          <p:nvPr/>
        </p:nvSpPr>
        <p:spPr>
          <a:xfrm>
            <a:off x="611228" y="1713670"/>
            <a:ext cx="6119587" cy="22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8001" tIns="308001" rIns="308001" bIns="308001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email@agfa.com</a:t>
            </a: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Role </a:t>
            </a:r>
            <a:r>
              <a:rPr lang="en-US" sz="3086" dirty="0" err="1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xxxxxxxxxxxxxxxxx</a:t>
            </a:r>
            <a:endParaRPr lang="en-US"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>
              <a:lnSpc>
                <a:spcPct val="115000"/>
              </a:lnSpc>
              <a:buSzPts val="916"/>
            </a:pPr>
            <a:r>
              <a:rPr lang="en-US" sz="3086" dirty="0">
                <a:solidFill>
                  <a:srgbClr val="49134C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+00 0000000000</a:t>
            </a:r>
            <a:endParaRPr sz="3086" dirty="0">
              <a:solidFill>
                <a:srgbClr val="49134C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411916127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Custom</PresentationFormat>
  <Paragraphs>40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Montserrat Light</vt:lpstr>
      <vt:lpstr>Arial</vt:lpstr>
      <vt:lpstr>Montserrat SemiBold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Lizeth Pinilla</cp:lastModifiedBy>
  <cp:revision>12</cp:revision>
  <dcterms:modified xsi:type="dcterms:W3CDTF">2026-06-22T03:51:19Z</dcterms:modified>
</cp:coreProperties>
</file>